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6"/>
    <p:restoredTop sz="94651"/>
  </p:normalViewPr>
  <p:slideViewPr>
    <p:cSldViewPr>
      <p:cViewPr varScale="1">
        <p:scale>
          <a:sx n="148" d="100"/>
          <a:sy n="148" d="100"/>
        </p:scale>
        <p:origin x="1464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6CD9-0042-4CC0-B0B0-A6D7F5B710BD}" type="datetimeFigureOut">
              <a:rPr lang="en-CA" smtClean="0"/>
              <a:t>2020-03-18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7E3C-3BDC-4D06-BBC6-4E197C9935E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1690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6CD9-0042-4CC0-B0B0-A6D7F5B710BD}" type="datetimeFigureOut">
              <a:rPr lang="en-CA" smtClean="0"/>
              <a:t>2020-03-18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7E3C-3BDC-4D06-BBC6-4E197C9935E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4364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6CD9-0042-4CC0-B0B0-A6D7F5B710BD}" type="datetimeFigureOut">
              <a:rPr lang="en-CA" smtClean="0"/>
              <a:t>2020-03-18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7E3C-3BDC-4D06-BBC6-4E197C9935E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1020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6CD9-0042-4CC0-B0B0-A6D7F5B710BD}" type="datetimeFigureOut">
              <a:rPr lang="en-CA" smtClean="0"/>
              <a:t>2020-03-18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7E3C-3BDC-4D06-BBC6-4E197C9935E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2004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6CD9-0042-4CC0-B0B0-A6D7F5B710BD}" type="datetimeFigureOut">
              <a:rPr lang="en-CA" smtClean="0"/>
              <a:t>2020-03-18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7E3C-3BDC-4D06-BBC6-4E197C9935E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9751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6CD9-0042-4CC0-B0B0-A6D7F5B710BD}" type="datetimeFigureOut">
              <a:rPr lang="en-CA" smtClean="0"/>
              <a:t>2020-03-18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7E3C-3BDC-4D06-BBC6-4E197C9935E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5767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6CD9-0042-4CC0-B0B0-A6D7F5B710BD}" type="datetimeFigureOut">
              <a:rPr lang="en-CA" smtClean="0"/>
              <a:t>2020-03-18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7E3C-3BDC-4D06-BBC6-4E197C9935E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4289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6CD9-0042-4CC0-B0B0-A6D7F5B710BD}" type="datetimeFigureOut">
              <a:rPr lang="en-CA" smtClean="0"/>
              <a:t>2020-03-18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7E3C-3BDC-4D06-BBC6-4E197C9935E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9487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6CD9-0042-4CC0-B0B0-A6D7F5B710BD}" type="datetimeFigureOut">
              <a:rPr lang="en-CA" smtClean="0"/>
              <a:t>2020-03-18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7E3C-3BDC-4D06-BBC6-4E197C9935E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3027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6CD9-0042-4CC0-B0B0-A6D7F5B710BD}" type="datetimeFigureOut">
              <a:rPr lang="en-CA" smtClean="0"/>
              <a:t>2020-03-18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7E3C-3BDC-4D06-BBC6-4E197C9935E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0994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6CD9-0042-4CC0-B0B0-A6D7F5B710BD}" type="datetimeFigureOut">
              <a:rPr lang="en-CA" smtClean="0"/>
              <a:t>2020-03-18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7E3C-3BDC-4D06-BBC6-4E197C9935E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256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0E6CD9-0042-4CC0-B0B0-A6D7F5B710BD}" type="datetimeFigureOut">
              <a:rPr lang="en-CA" smtClean="0"/>
              <a:t>2020-03-18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A7E3C-3BDC-4D06-BBC6-4E197C9935E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7037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Setup of Postgres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3272D7B-436A-3243-BE37-CF96966E3B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25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202"/>
    </mc:Choice>
    <mc:Fallback>
      <p:transition spd="slow" advTm="412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 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Keep the default location</a:t>
            </a:r>
          </a:p>
        </p:txBody>
      </p:sp>
      <p:pic>
        <p:nvPicPr>
          <p:cNvPr id="4" name="Picture 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492896"/>
            <a:ext cx="5135880" cy="4030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93537B0-A151-924A-B151-94F59B64AA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91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073"/>
    </mc:Choice>
    <mc:Fallback>
      <p:transition spd="slow" advTm="270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 10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Enter password: </a:t>
            </a:r>
            <a:r>
              <a:rPr lang="en-CA" dirty="0">
                <a:solidFill>
                  <a:srgbClr val="FF0000"/>
                </a:solidFill>
              </a:rPr>
              <a:t>passw0rd</a:t>
            </a:r>
          </a:p>
          <a:p>
            <a:r>
              <a:rPr lang="en-CA" dirty="0">
                <a:solidFill>
                  <a:srgbClr val="FF0000"/>
                </a:solidFill>
              </a:rPr>
              <a:t>You have to remember this password for later</a:t>
            </a:r>
          </a:p>
          <a:p>
            <a:r>
              <a:rPr lang="en-CA" dirty="0">
                <a:solidFill>
                  <a:srgbClr val="FF0000"/>
                </a:solidFill>
              </a:rPr>
              <a:t>Note down at a safe location</a:t>
            </a:r>
          </a:p>
          <a:p>
            <a:pPr marL="0" indent="0">
              <a:buNone/>
            </a:pPr>
            <a:endParaRPr lang="en-CA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645024"/>
            <a:ext cx="5105400" cy="240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9D6130F-32E2-064F-BB2F-6CDCB6C5A8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16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490"/>
    </mc:Choice>
    <mc:Fallback>
      <p:transition spd="slow" advTm="424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 11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Port 5432. keep this port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Picture 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429000"/>
            <a:ext cx="4640580" cy="1897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1BC2C48-C8DE-D84B-97D2-11EFADFB46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80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56"/>
    </mc:Choice>
    <mc:Fallback>
      <p:transition spd="slow" advTm="25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 12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Keep default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Picture 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82" y="2996952"/>
            <a:ext cx="5097780" cy="2049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CFED093-8AAD-0943-A2D7-C169986F49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11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83"/>
    </mc:Choice>
    <mc:Fallback>
      <p:transition spd="slow" advTm="128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 13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Summary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Picture 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276872"/>
            <a:ext cx="5212080" cy="4030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D25976A-3142-B14F-A05C-5D148F70A5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683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669"/>
    </mc:Choice>
    <mc:Fallback>
      <p:transition spd="slow" advTm="30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 14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Ready to install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Picture 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966" y="2276872"/>
            <a:ext cx="5036820" cy="4008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724E4CA-79BD-C14A-B344-1E60C74BFE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066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31"/>
    </mc:Choice>
    <mc:Fallback>
      <p:transition spd="slow" advTm="137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 15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Next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Picture 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90" y="2420888"/>
            <a:ext cx="5113020" cy="4008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0AD564E-43F4-B444-A3CE-476BA18318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251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72"/>
    </mc:Choice>
    <mc:Fallback>
      <p:transition spd="slow" advTm="19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 16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Press Finish ... it may ask to restart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Picture 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510" y="2834640"/>
            <a:ext cx="4792980" cy="118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AF46D35-E162-8E4D-9057-77B794C2B4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645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87"/>
    </mc:Choice>
    <mc:Fallback>
      <p:transition spd="slow" advTm="215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 17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Go to Program Files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Picture 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636912"/>
            <a:ext cx="3992880" cy="2811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6C8A65F-4B81-8E43-AA4C-B1A47F0C53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48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861"/>
    </mc:Choice>
    <mc:Fallback>
      <p:transition spd="slow" advTm="308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 18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Launch the </a:t>
            </a:r>
            <a:r>
              <a:rPr lang="en-CA" dirty="0" err="1"/>
              <a:t>pgAdmin</a:t>
            </a: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Picture 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290" y="3717032"/>
            <a:ext cx="4503420" cy="1363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ADA36CC-C7C5-5349-AA90-2D704EA08A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09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18"/>
    </mc:Choice>
    <mc:Fallback>
      <p:transition spd="slow" advTm="204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Download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Picture 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08920"/>
            <a:ext cx="5486400" cy="3192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C73FE08-66AA-FB42-B957-A48DF5D2B4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3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371"/>
    </mc:Choice>
    <mc:Fallback>
      <p:transition spd="slow" advTm="353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 19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Enter the password: passw0rd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Picture 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080" y="2636912"/>
            <a:ext cx="5486400" cy="25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F85D98E-72FF-694D-AFDB-AD3EE1831D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92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537"/>
    </mc:Choice>
    <mc:Fallback>
      <p:transition spd="slow" advTm="265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 20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Server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Picture 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212976"/>
            <a:ext cx="5486400" cy="1630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83CB17C-9C77-FF41-83BC-89EF066DC8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70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91"/>
    </mc:Choice>
    <mc:Fallback>
      <p:transition spd="slow" advTm="196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 21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Database and user by default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Picture 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204864"/>
            <a:ext cx="3627120" cy="45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7CF7ABD-ED82-1D48-8F2B-9BEE041750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597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522"/>
    </mc:Choice>
    <mc:Fallback>
      <p:transition spd="slow" advTm="225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Create Login/Group Role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this is the user id that you use to sign into </a:t>
            </a:r>
            <a:r>
              <a:rPr lang="en-CA" dirty="0" err="1"/>
              <a:t>opentech</a:t>
            </a:r>
            <a:r>
              <a:rPr lang="en-CA" dirty="0"/>
              <a:t> server</a:t>
            </a:r>
          </a:p>
          <a:p>
            <a:pPr marL="0" indent="0">
              <a:buNone/>
            </a:pPr>
            <a:br>
              <a:rPr lang="en-CA" dirty="0"/>
            </a:br>
            <a:endParaRPr lang="en-CA" dirty="0"/>
          </a:p>
        </p:txBody>
      </p:sp>
      <p:pic>
        <p:nvPicPr>
          <p:cNvPr id="4" name="Picture 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204864"/>
            <a:ext cx="4872236" cy="414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A059D4A-6074-A540-A13D-D935D8F38F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89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03"/>
    </mc:Choice>
    <mc:Fallback>
      <p:transition spd="slow" advTm="298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Give full Privileges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47851"/>
            <a:ext cx="8229600" cy="3030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442B06A-0161-9741-AB26-BDA2CB2F02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70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878"/>
    </mc:Choice>
    <mc:Fallback>
      <p:transition spd="slow" advTm="27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Create a new database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Create a new database </a:t>
            </a:r>
            <a:r>
              <a:rPr lang="en-CA" dirty="0" err="1"/>
              <a:t>userid_db</a:t>
            </a:r>
            <a:r>
              <a:rPr lang="en-CA" dirty="0"/>
              <a:t> and owner is </a:t>
            </a:r>
            <a:r>
              <a:rPr lang="en-CA" dirty="0" err="1"/>
              <a:t>arslan</a:t>
            </a:r>
            <a:r>
              <a:rPr lang="en-CA" dirty="0"/>
              <a:t> (in my case)</a:t>
            </a:r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6" name="Content Placeholder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32" y="2852936"/>
            <a:ext cx="8229600" cy="3450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0235F1A-CB65-A141-AF5D-79DD793138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54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93"/>
    </mc:Choice>
    <mc:Fallback>
      <p:transition spd="slow" advTm="17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Query Tool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Launch the query tool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Picture 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96952"/>
            <a:ext cx="5486400" cy="204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57DE2E2-7016-1041-8FCF-42A580B184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848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262"/>
    </mc:Choice>
    <mc:Fallback>
      <p:transition spd="slow" advTm="33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Load the </a:t>
            </a:r>
            <a:r>
              <a:rPr lang="en-CA" dirty="0" err="1"/>
              <a:t>sql</a:t>
            </a:r>
            <a:r>
              <a:rPr lang="en-CA" dirty="0"/>
              <a:t> file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57" y="2696515"/>
            <a:ext cx="7914286" cy="233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AF6135A-5B3F-3A47-B360-4D01359BFC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024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68"/>
    </mc:Choice>
    <mc:Fallback>
      <p:transition spd="slow" advTm="21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Execute the file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53363"/>
            <a:ext cx="8229600" cy="3219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6E5EB38-835B-6140-B418-C690118403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39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150"/>
    </mc:Choice>
    <mc:Fallback>
      <p:transition spd="slow" advTm="24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Confirm that files data is loaded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772" y="1600200"/>
            <a:ext cx="3802456" cy="4525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AD10D0D-870D-294E-8A0F-1FD5595D6E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57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81"/>
    </mc:Choice>
    <mc:Fallback>
      <p:transition spd="slow" advTm="294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 2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23480"/>
            <a:ext cx="8229600" cy="4479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1902151-D53B-2648-91FD-DF13890B88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82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 3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66522"/>
            <a:ext cx="8229600" cy="3993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4E98EDD-E246-304E-A714-A7EB46A7E6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321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583"/>
    </mc:Choice>
    <mc:Fallback>
      <p:transition spd="slow" advTm="41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 4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92" y="1600200"/>
            <a:ext cx="8077816" cy="4525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40465E1-901F-6F40-8925-629748C3E1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066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84"/>
    </mc:Choice>
    <mc:Fallback>
      <p:transition spd="slow" advTm="160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You need Microsoft Visual C++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Picture 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564904"/>
            <a:ext cx="4640580" cy="294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D7792BC-F6B3-8B4A-BD84-1E122771E8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764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206"/>
    </mc:Choice>
    <mc:Fallback>
      <p:transition spd="slow" advTm="262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 6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666" y="1829310"/>
            <a:ext cx="5266667" cy="4067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B1B03B3-7F8D-E840-B8C5-1238BFFE4F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37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28"/>
    </mc:Choice>
    <mc:Fallback>
      <p:transition spd="slow" advTm="160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 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define the path, keep it default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Picture 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348880"/>
            <a:ext cx="5212080" cy="3970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852B905-08C7-6242-879C-82EF8E60FA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63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906"/>
    </mc:Choice>
    <mc:Fallback>
      <p:transition spd="slow" advTm="28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 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Uncheck Stack Builder </a:t>
            </a:r>
          </a:p>
        </p:txBody>
      </p:sp>
      <p:pic>
        <p:nvPicPr>
          <p:cNvPr id="4" name="Picture 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420888"/>
            <a:ext cx="5189220" cy="4030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431BDA4-C990-084D-B396-72FEAEC6B8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57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57"/>
    </mc:Choice>
    <mc:Fallback>
      <p:transition spd="slow" advTm="143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1309</TotalTime>
  <Words>184</Words>
  <Application>Microsoft Macintosh PowerPoint</Application>
  <PresentationFormat>On-screen Show (4:3)</PresentationFormat>
  <Paragraphs>52</Paragraphs>
  <Slides>29</Slides>
  <Notes>0</Notes>
  <HiddenSlides>0</HiddenSlides>
  <MMClips>29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Setup of Postgres</vt:lpstr>
      <vt:lpstr>Step 1</vt:lpstr>
      <vt:lpstr>Step 2</vt:lpstr>
      <vt:lpstr>Step 3</vt:lpstr>
      <vt:lpstr>Step 4</vt:lpstr>
      <vt:lpstr>Step 5</vt:lpstr>
      <vt:lpstr>Step 6</vt:lpstr>
      <vt:lpstr>Step 7</vt:lpstr>
      <vt:lpstr>Step 8</vt:lpstr>
      <vt:lpstr>Step 9</vt:lpstr>
      <vt:lpstr>Step 10</vt:lpstr>
      <vt:lpstr>Step 11</vt:lpstr>
      <vt:lpstr>Step 12</vt:lpstr>
      <vt:lpstr>Step 13</vt:lpstr>
      <vt:lpstr>Step 14</vt:lpstr>
      <vt:lpstr>Step 15</vt:lpstr>
      <vt:lpstr>Step 16</vt:lpstr>
      <vt:lpstr>Step 17</vt:lpstr>
      <vt:lpstr>Step 18</vt:lpstr>
      <vt:lpstr>Step 19</vt:lpstr>
      <vt:lpstr>Step 20</vt:lpstr>
      <vt:lpstr>Step 21</vt:lpstr>
      <vt:lpstr>Create Login/Group Role</vt:lpstr>
      <vt:lpstr>Give full Privileges</vt:lpstr>
      <vt:lpstr>Create a new database</vt:lpstr>
      <vt:lpstr>Query Tool</vt:lpstr>
      <vt:lpstr>Load the sql file</vt:lpstr>
      <vt:lpstr>Execute the file</vt:lpstr>
      <vt:lpstr>Confirm that files data is loaded</vt:lpstr>
    </vt:vector>
  </TitlesOfParts>
  <Company>BMO Financial Group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Week9 Day2</dc:title>
  <dc:creator>Ali, Arslan</dc:creator>
  <cp:lastModifiedBy>Microsoft Office User</cp:lastModifiedBy>
  <cp:revision>38</cp:revision>
  <dcterms:created xsi:type="dcterms:W3CDTF">2020-03-11T01:11:45Z</dcterms:created>
  <dcterms:modified xsi:type="dcterms:W3CDTF">2020-03-18T22:23:42Z</dcterms:modified>
</cp:coreProperties>
</file>